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f3ed6f7a47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f3ed6f7a47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210174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245350" y="2757623"/>
            <a:ext cx="5296500" cy="12561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PT" sz="2500">
                <a:solidFill>
                  <a:schemeClr val="lt1"/>
                </a:solidFill>
              </a:rPr>
              <a:t>TEXTO</a:t>
            </a:r>
            <a:endParaRPr b="1" sz="25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 txBox="1"/>
          <p:nvPr/>
        </p:nvSpPr>
        <p:spPr>
          <a:xfrm>
            <a:off x="272850" y="1255575"/>
            <a:ext cx="8598300" cy="32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>
                <a:solidFill>
                  <a:schemeClr val="dk2"/>
                </a:solidFill>
              </a:rPr>
              <a:t>Texto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