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B5C1"/>
    <a:srgbClr val="94C1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7" d="100"/>
          <a:sy n="67" d="100"/>
        </p:scale>
        <p:origin x="394" y="5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CBC0B3-B240-FE34-33CC-E729794BC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ABC96E-57AA-596B-DC7F-D04E6994E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BB7E254-E425-53AE-1977-37B4E8C42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10A1-18B4-4045-B31C-EA92C853110D}" type="datetimeFigureOut">
              <a:rPr lang="pt-PT" smtClean="0"/>
              <a:t>24/05/2023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BEA523A-7E4A-D60B-FC14-8B2BBBD63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358BD3A-4D66-A230-5EF6-8F2FB682E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8FE7-A013-4950-B1CD-25074069B1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69474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EF6E7C-BC0A-5130-1F36-A49F7FD78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53C03B8-6226-4C13-A0D7-A25225521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48ACD7F-8DB6-290A-C83D-00D1019F9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10A1-18B4-4045-B31C-EA92C853110D}" type="datetimeFigureOut">
              <a:rPr lang="pt-PT" smtClean="0"/>
              <a:t>24/05/2023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BC3E8C8-F33D-C95F-E335-4D8280C28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68DB768-0A8E-EBA6-B146-B59E9E9C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8FE7-A013-4950-B1CD-25074069B1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1284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9B52C3-50CB-9154-9E13-618629093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3B02155-70E7-8207-1C54-2CF97039F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9CB4BD2-B664-0E05-2934-6126101F3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10A1-18B4-4045-B31C-EA92C853110D}" type="datetimeFigureOut">
              <a:rPr lang="pt-PT" smtClean="0"/>
              <a:t>24/05/2023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AF1A81B-CE01-8BFF-9559-298E45736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01D2086-1424-3BAE-A633-DF45EA4FA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8FE7-A013-4950-B1CD-25074069B1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4357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9ED73C-8C11-3287-D1CC-A0136C068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0E7158F-8A74-9388-517F-A303BD3E2F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42D6F434-FB3D-C626-B565-EDE2472501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7697309-ABBE-64B1-0BA8-C12C2BC2E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10A1-18B4-4045-B31C-EA92C853110D}" type="datetimeFigureOut">
              <a:rPr lang="pt-PT" smtClean="0"/>
              <a:t>24/05/2023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0743C74-0426-2D75-FDFE-E4E7994F6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4F16DAF7-6A6C-65A2-3916-B72DAD5BF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8FE7-A013-4950-B1CD-25074069B1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56585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2DA294-10C9-36DE-D733-D14FC03D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B0FEF71-A39D-336D-5369-C249EA614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055483F2-1F66-6B2F-970C-1D65E3E97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6362FDD6-03C9-07D2-1FD1-F4848A0AAC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4D2310CA-9A65-567E-8DBF-7B8A92EBA3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CB829761-60D8-B291-E1E8-B4775130B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10A1-18B4-4045-B31C-EA92C853110D}" type="datetimeFigureOut">
              <a:rPr lang="pt-PT" smtClean="0"/>
              <a:t>24/05/2023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B283F23F-155A-43C0-A556-5530604D4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60C66438-1BBA-D195-B27F-966D35AAA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8FE7-A013-4950-B1CD-25074069B1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1754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DDD11D-3B48-1B8E-E5EA-EAC67FDC5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405F842D-2B87-636F-1F7A-90472D2C9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10A1-18B4-4045-B31C-EA92C853110D}" type="datetimeFigureOut">
              <a:rPr lang="pt-PT" smtClean="0"/>
              <a:t>24/05/2023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FD97BA46-B7E2-E2EC-3ED4-B5E20EF9F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CC7A75A-624E-FC5C-32B9-A6D44CD82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8FE7-A013-4950-B1CD-25074069B1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20496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2C68512A-F571-A397-BADB-1CD204E6B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10A1-18B4-4045-B31C-EA92C853110D}" type="datetimeFigureOut">
              <a:rPr lang="pt-PT" smtClean="0"/>
              <a:t>24/05/2023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31279A4E-655C-05DC-7E1A-64758993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0EDFA19-7625-37E2-0C77-CCBCF09D9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8FE7-A013-4950-B1CD-25074069B1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6267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CDDE2E-927D-DCAF-5E13-21DA2742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1197CEA-04DA-D1A9-CC66-2F1063821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C374789B-C562-572A-97AC-122E268FC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CDF2233-13D4-10A9-A58E-6C96A5C21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10A1-18B4-4045-B31C-EA92C853110D}" type="datetimeFigureOut">
              <a:rPr lang="pt-PT" smtClean="0"/>
              <a:t>24/05/2023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EBE6B05-7783-A302-5696-51A652EF6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FE0864B-0857-6E8D-920A-D7EE472F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8FE7-A013-4950-B1CD-25074069B1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69701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0EF94A-D908-4C34-1553-9AD7FEB12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1463AC2E-3AB2-ABD6-A862-19C746BE3D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4774D3D4-E743-5036-4A0A-B04ECBEFB5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AC5EAE91-C285-E6AF-F36B-3AA4E8291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10A1-18B4-4045-B31C-EA92C853110D}" type="datetimeFigureOut">
              <a:rPr lang="pt-PT" smtClean="0"/>
              <a:t>24/05/2023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8B763C6-06DE-65C5-D68E-75AA9A097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973ABE7-051E-59C2-1B10-F1E027B1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8FE7-A013-4950-B1CD-25074069B1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86421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BA6D40-B953-4557-DCF8-3D05CEABF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C8BF5BC-05F8-8E3D-C8DD-9B2322F21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02D7FEF-7644-DB65-32B7-11ED53FA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10A1-18B4-4045-B31C-EA92C853110D}" type="datetimeFigureOut">
              <a:rPr lang="pt-PT" smtClean="0"/>
              <a:t>24/05/2023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FE9A164-954F-A6BD-D5DF-DCAF7CF5A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7D40F86-177B-7953-E9BF-355919546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8FE7-A013-4950-B1CD-25074069B1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96797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0179D31-193D-9FE7-960D-3524303A0D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FD4468BC-8A63-6281-9E9D-9FD4DBFF7B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4873E89-E4DB-CBEB-4FD5-65C9BD4C9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10A1-18B4-4045-B31C-EA92C853110D}" type="datetimeFigureOut">
              <a:rPr lang="pt-PT" smtClean="0"/>
              <a:t>24/05/2023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FB7644B-CC4E-3339-6B11-7AAE5FF6C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90A6C7E-C393-F980-ACC2-5DE0FC850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88FE7-A013-4950-B1CD-25074069B1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19283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41359EFC-30FC-DE98-8535-E1C493844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5F4684B-469D-7C8C-42C8-F154DD934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71828DC-7A18-61F1-8487-8D11E1F28D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C10A1-18B4-4045-B31C-EA92C853110D}" type="datetimeFigureOut">
              <a:rPr lang="pt-PT" smtClean="0"/>
              <a:t>24/05/2023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E944FA5-4F4F-9095-E69F-E268D57238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8D3EF5B-C267-5E60-1CBF-7D3AE6CDC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88FE7-A013-4950-B1CD-25074069B19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7362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4F203EAF-6C03-5FBC-DCC7-925CDD1A495A}"/>
              </a:ext>
            </a:extLst>
          </p:cNvPr>
          <p:cNvSpPr txBox="1">
            <a:spLocks/>
          </p:cNvSpPr>
          <p:nvPr/>
        </p:nvSpPr>
        <p:spPr>
          <a:xfrm>
            <a:off x="4674870" y="2447806"/>
            <a:ext cx="8107680" cy="6400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5400" dirty="0">
                <a:latin typeface="Bebas Neue" panose="020B0606020202050201" pitchFamily="34" charset="0"/>
              </a:rPr>
              <a:t>TEMA DA SESSÃO</a:t>
            </a:r>
          </a:p>
          <a:p>
            <a:pPr marL="0" indent="0" algn="ctr">
              <a:buNone/>
            </a:pPr>
            <a:r>
              <a:rPr lang="pt-PT" sz="3200" dirty="0">
                <a:solidFill>
                  <a:srgbClr val="18B5C1"/>
                </a:solidFill>
                <a:latin typeface="Bebas Neue" panose="020B0606020202050201" pitchFamily="34" charset="0"/>
              </a:rPr>
              <a:t>SUB-TEMA</a:t>
            </a:r>
            <a:endParaRPr lang="pt-PT" sz="6000" dirty="0">
              <a:solidFill>
                <a:srgbClr val="18B5C1"/>
              </a:solidFill>
              <a:latin typeface="Bebas Neue" panose="020B0606020202050201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F54A03D-6507-C925-C8F4-D3383B2B2ABB}"/>
              </a:ext>
            </a:extLst>
          </p:cNvPr>
          <p:cNvSpPr txBox="1"/>
          <p:nvPr/>
        </p:nvSpPr>
        <p:spPr>
          <a:xfrm>
            <a:off x="7832407" y="4753094"/>
            <a:ext cx="17926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>
                <a:latin typeface="Roboto" panose="02000000000000000000" pitchFamily="2" charset="0"/>
                <a:ea typeface="Roboto" panose="02000000000000000000" pitchFamily="2" charset="0"/>
              </a:rPr>
              <a:t>NOME ORADOR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43147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ítulo 2">
            <a:extLst>
              <a:ext uri="{FF2B5EF4-FFF2-40B4-BE49-F238E27FC236}">
                <a16:creationId xmlns:a16="http://schemas.microsoft.com/office/drawing/2014/main" id="{AB5F0065-9643-2266-356D-6D00F3EFC0DD}"/>
              </a:ext>
            </a:extLst>
          </p:cNvPr>
          <p:cNvSpPr txBox="1">
            <a:spLocks/>
          </p:cNvSpPr>
          <p:nvPr/>
        </p:nvSpPr>
        <p:spPr>
          <a:xfrm>
            <a:off x="1524000" y="1716322"/>
            <a:ext cx="9144000" cy="64001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4000" dirty="0">
                <a:latin typeface="Bebas Neue" panose="020B0606020202050201" pitchFamily="34" charset="0"/>
              </a:rPr>
              <a:t>Títulos: FOTE BEBAS NEUE </a:t>
            </a:r>
          </a:p>
        </p:txBody>
      </p:sp>
      <p:sp>
        <p:nvSpPr>
          <p:cNvPr id="17" name="Título 4">
            <a:extLst>
              <a:ext uri="{FF2B5EF4-FFF2-40B4-BE49-F238E27FC236}">
                <a16:creationId xmlns:a16="http://schemas.microsoft.com/office/drawing/2014/main" id="{25D15F8F-B05D-43B0-E7A4-5D242F1AD479}"/>
              </a:ext>
            </a:extLst>
          </p:cNvPr>
          <p:cNvSpPr txBox="1">
            <a:spLocks/>
          </p:cNvSpPr>
          <p:nvPr/>
        </p:nvSpPr>
        <p:spPr>
          <a:xfrm>
            <a:off x="1439092" y="2559244"/>
            <a:ext cx="9144000" cy="8697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Texto: Fonte </a:t>
            </a:r>
            <a:r>
              <a:rPr lang="pt-PT" sz="20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Roboto</a:t>
            </a:r>
            <a:endParaRPr lang="pt-PT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Título 4">
            <a:extLst>
              <a:ext uri="{FF2B5EF4-FFF2-40B4-BE49-F238E27FC236}">
                <a16:creationId xmlns:a16="http://schemas.microsoft.com/office/drawing/2014/main" id="{B3717F15-DF1F-25C5-0F50-32340F80C0B1}"/>
              </a:ext>
            </a:extLst>
          </p:cNvPr>
          <p:cNvSpPr txBox="1">
            <a:spLocks/>
          </p:cNvSpPr>
          <p:nvPr/>
        </p:nvSpPr>
        <p:spPr>
          <a:xfrm>
            <a:off x="1524000" y="3110477"/>
            <a:ext cx="9144000" cy="14866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Código de cores:</a:t>
            </a:r>
          </a:p>
          <a:p>
            <a:endParaRPr lang="pt-PT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pt-PT" sz="2000" b="1" dirty="0">
                <a:solidFill>
                  <a:srgbClr val="2A2A2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#2A2A2A</a:t>
            </a:r>
          </a:p>
          <a:p>
            <a:r>
              <a:rPr lang="pt-PT" sz="2000" b="1" dirty="0">
                <a:solidFill>
                  <a:srgbClr val="03989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#03989E</a:t>
            </a:r>
          </a:p>
          <a:p>
            <a:r>
              <a:rPr lang="pt-PT" sz="2000" b="1" dirty="0">
                <a:solidFill>
                  <a:srgbClr val="94C11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#94C11F</a:t>
            </a:r>
            <a:endParaRPr lang="pt-PT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pt-PT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7546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25</Words>
  <Application>Microsoft Office PowerPoint</Application>
  <PresentationFormat>Ecrã Panorâmico</PresentationFormat>
  <Paragraphs>10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8" baseType="lpstr">
      <vt:lpstr>Arial</vt:lpstr>
      <vt:lpstr>Bebas Neue</vt:lpstr>
      <vt:lpstr>Calibri</vt:lpstr>
      <vt:lpstr>Calibri Light</vt:lpstr>
      <vt:lpstr>Roboto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Isa Cerqueira</dc:creator>
  <cp:lastModifiedBy>Isa Cerqueira</cp:lastModifiedBy>
  <cp:revision>2</cp:revision>
  <dcterms:created xsi:type="dcterms:W3CDTF">2023-05-24T13:29:01Z</dcterms:created>
  <dcterms:modified xsi:type="dcterms:W3CDTF">2023-05-24T14:35:43Z</dcterms:modified>
</cp:coreProperties>
</file>