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5143500" cy="91440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89C5"/>
    <a:srgbClr val="3E66AE"/>
    <a:srgbClr val="547DB6"/>
    <a:srgbClr val="005675"/>
    <a:srgbClr val="2C4C9C"/>
    <a:srgbClr val="5A87C7"/>
    <a:srgbClr val="F17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59" autoAdjust="0"/>
    <p:restoredTop sz="94660"/>
  </p:normalViewPr>
  <p:slideViewPr>
    <p:cSldViewPr snapToGrid="0">
      <p:cViewPr varScale="1">
        <p:scale>
          <a:sx n="96" d="100"/>
          <a:sy n="96" d="100"/>
        </p:scale>
        <p:origin x="38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763" y="1496484"/>
            <a:ext cx="4371975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802717"/>
            <a:ext cx="3857625" cy="2207683"/>
          </a:xfrm>
        </p:spPr>
        <p:txBody>
          <a:bodyPr/>
          <a:lstStyle>
            <a:lvl1pPr marL="0" indent="0" algn="ctr">
              <a:buNone/>
              <a:defRPr sz="1350">
                <a:solidFill>
                  <a:schemeClr val="bg1">
                    <a:lumMod val="50000"/>
                  </a:schemeClr>
                </a:solidFill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C3C5-B0DE-452A-82CA-CC30A881709A}" type="datetimeFigureOut">
              <a:rPr lang="pt-PT" smtClean="0"/>
              <a:t>25/11/22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5695-B8EB-46D1-B62C-F8A2BB01A90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9448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C3C5-B0DE-452A-82CA-CC30A881709A}" type="datetimeFigureOut">
              <a:rPr lang="pt-PT" smtClean="0"/>
              <a:t>25/11/22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5695-B8EB-46D1-B62C-F8A2BB01A90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2797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0818" y="486834"/>
            <a:ext cx="1109067" cy="774911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616" y="486834"/>
            <a:ext cx="3262908" cy="77491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C3C5-B0DE-452A-82CA-CC30A881709A}" type="datetimeFigureOut">
              <a:rPr lang="pt-PT" smtClean="0"/>
              <a:t>25/11/22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5695-B8EB-46D1-B62C-F8A2BB01A90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83061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C3C5-B0DE-452A-82CA-CC30A881709A}" type="datetimeFigureOut">
              <a:rPr lang="pt-PT" smtClean="0"/>
              <a:t>25/11/22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5695-B8EB-46D1-B62C-F8A2BB01A90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37793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37" y="2279653"/>
            <a:ext cx="4436269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937" y="6119286"/>
            <a:ext cx="4436269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C3C5-B0DE-452A-82CA-CC30A881709A}" type="datetimeFigureOut">
              <a:rPr lang="pt-PT" smtClean="0"/>
              <a:t>25/11/22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5695-B8EB-46D1-B62C-F8A2BB01A90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57817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615" y="2434167"/>
            <a:ext cx="2185988" cy="5801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3897" y="2434167"/>
            <a:ext cx="2185988" cy="5801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C3C5-B0DE-452A-82CA-CC30A881709A}" type="datetimeFigureOut">
              <a:rPr lang="pt-PT" smtClean="0"/>
              <a:t>25/11/22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5695-B8EB-46D1-B62C-F8A2BB01A90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04953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486836"/>
            <a:ext cx="4436269" cy="176741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286" y="2241551"/>
            <a:ext cx="2175941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286" y="3340100"/>
            <a:ext cx="2175941" cy="4912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3897" y="2241551"/>
            <a:ext cx="2186657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3897" y="3340100"/>
            <a:ext cx="2186657" cy="4912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C3C5-B0DE-452A-82CA-CC30A881709A}" type="datetimeFigureOut">
              <a:rPr lang="pt-PT" smtClean="0"/>
              <a:t>25/11/22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5695-B8EB-46D1-B62C-F8A2BB01A90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63694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C3C5-B0DE-452A-82CA-CC30A881709A}" type="datetimeFigureOut">
              <a:rPr lang="pt-PT" smtClean="0"/>
              <a:t>25/11/22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5695-B8EB-46D1-B62C-F8A2BB01A90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18726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C3C5-B0DE-452A-82CA-CC30A881709A}" type="datetimeFigureOut">
              <a:rPr lang="pt-PT" smtClean="0"/>
              <a:t>25/11/22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5695-B8EB-46D1-B62C-F8A2BB01A90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83380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6657" y="1316569"/>
            <a:ext cx="2603897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C3C5-B0DE-452A-82CA-CC30A881709A}" type="datetimeFigureOut">
              <a:rPr lang="pt-PT" smtClean="0"/>
              <a:t>25/11/22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5695-B8EB-46D1-B62C-F8A2BB01A90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22572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6657" y="1316569"/>
            <a:ext cx="2603897" cy="6498167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C3C5-B0DE-452A-82CA-CC30A881709A}" type="datetimeFigureOut">
              <a:rPr lang="pt-PT" smtClean="0"/>
              <a:t>25/11/22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5695-B8EB-46D1-B62C-F8A2BB01A90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7940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435DCD56-9F37-EC91-04E1-C5DB5BFC82F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5143500" cy="9144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614" y="611201"/>
            <a:ext cx="3622037" cy="6610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616" y="1607127"/>
            <a:ext cx="4436269" cy="66288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615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3C3C5-B0DE-452A-82CA-CC30A881709A}" type="datetimeFigureOut">
              <a:rPr lang="pt-PT" smtClean="0"/>
              <a:t>25/11/22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3785" y="8475136"/>
            <a:ext cx="173593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597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D5695-B8EB-46D1-B62C-F8A2BB01A90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78146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rgbClr val="5E89C5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Clr>
          <a:srgbClr val="E41823"/>
        </a:buClr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Clr>
          <a:srgbClr val="E41823"/>
        </a:buClr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Clr>
          <a:srgbClr val="E41823"/>
        </a:buClr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Clr>
          <a:srgbClr val="E41823"/>
        </a:buClr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Clr>
          <a:srgbClr val="E41823"/>
        </a:buClr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506E8-49E0-DB47-8D3F-B33835701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8AFD42-425E-6C40-8EC1-2B66BA170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25477099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0</Words>
  <Application>Microsoft Macintosh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Nuno Ferreira</dc:creator>
  <cp:lastModifiedBy>Eventos</cp:lastModifiedBy>
  <cp:revision>15</cp:revision>
  <dcterms:created xsi:type="dcterms:W3CDTF">2019-04-10T11:07:06Z</dcterms:created>
  <dcterms:modified xsi:type="dcterms:W3CDTF">2022-11-25T10:03:27Z</dcterms:modified>
</cp:coreProperties>
</file>