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3679488" cy="21599525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6803">
          <p15:clr>
            <a:srgbClr val="A4A3A4"/>
          </p15:clr>
        </p15:guide>
        <p15:guide id="2" pos="430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80761F-3532-42C5-ACA0-E48F354CE8A7}" v="1" dt="2022-10-12T07:40:10.4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2" d="100"/>
          <a:sy n="32" d="100"/>
        </p:scale>
        <p:origin x="3366" y="138"/>
      </p:cViewPr>
      <p:guideLst>
        <p:guide orient="horz" pos="6803"/>
        <p:guide pos="430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343483" y="685800"/>
            <a:ext cx="21717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43150" y="685800"/>
            <a:ext cx="21717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66335" y="3126824"/>
            <a:ext cx="12747300" cy="8619900"/>
          </a:xfrm>
          <a:prstGeom prst="rect">
            <a:avLst/>
          </a:prstGeom>
        </p:spPr>
        <p:txBody>
          <a:bodyPr spcFirstLastPara="1" wrap="square" lIns="226500" tIns="226500" rIns="226500" bIns="2265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900"/>
              <a:buNone/>
              <a:defRPr sz="129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900"/>
              <a:buNone/>
              <a:defRPr sz="129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900"/>
              <a:buNone/>
              <a:defRPr sz="129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900"/>
              <a:buNone/>
              <a:defRPr sz="129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900"/>
              <a:buNone/>
              <a:defRPr sz="129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900"/>
              <a:buNone/>
              <a:defRPr sz="129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900"/>
              <a:buNone/>
              <a:defRPr sz="129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900"/>
              <a:buNone/>
              <a:defRPr sz="129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900"/>
              <a:buNone/>
              <a:defRPr sz="129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66323" y="11901837"/>
            <a:ext cx="12747300" cy="3328500"/>
          </a:xfrm>
          <a:prstGeom prst="rect">
            <a:avLst/>
          </a:prstGeom>
        </p:spPr>
        <p:txBody>
          <a:bodyPr spcFirstLastPara="1" wrap="square" lIns="226500" tIns="226500" rIns="226500" bIns="2265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2675331" y="19583063"/>
            <a:ext cx="821100" cy="1653000"/>
          </a:xfrm>
          <a:prstGeom prst="rect">
            <a:avLst/>
          </a:prstGeom>
        </p:spPr>
        <p:txBody>
          <a:bodyPr spcFirstLastPara="1" wrap="square" lIns="226500" tIns="226500" rIns="226500" bIns="2265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466323" y="4645144"/>
            <a:ext cx="12747300" cy="8245500"/>
          </a:xfrm>
          <a:prstGeom prst="rect">
            <a:avLst/>
          </a:prstGeom>
        </p:spPr>
        <p:txBody>
          <a:bodyPr spcFirstLastPara="1" wrap="square" lIns="226500" tIns="226500" rIns="226500" bIns="2265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9700"/>
              <a:buNone/>
              <a:defRPr sz="29700"/>
            </a:lvl1pPr>
            <a:lvl2pPr lvl="1" algn="ctr">
              <a:spcBef>
                <a:spcPts val="0"/>
              </a:spcBef>
              <a:spcAft>
                <a:spcPts val="0"/>
              </a:spcAft>
              <a:buSzPts val="29700"/>
              <a:buNone/>
              <a:defRPr sz="29700"/>
            </a:lvl2pPr>
            <a:lvl3pPr lvl="2" algn="ctr">
              <a:spcBef>
                <a:spcPts val="0"/>
              </a:spcBef>
              <a:spcAft>
                <a:spcPts val="0"/>
              </a:spcAft>
              <a:buSzPts val="29700"/>
              <a:buNone/>
              <a:defRPr sz="29700"/>
            </a:lvl3pPr>
            <a:lvl4pPr lvl="3" algn="ctr">
              <a:spcBef>
                <a:spcPts val="0"/>
              </a:spcBef>
              <a:spcAft>
                <a:spcPts val="0"/>
              </a:spcAft>
              <a:buSzPts val="29700"/>
              <a:buNone/>
              <a:defRPr sz="29700"/>
            </a:lvl4pPr>
            <a:lvl5pPr lvl="4" algn="ctr">
              <a:spcBef>
                <a:spcPts val="0"/>
              </a:spcBef>
              <a:spcAft>
                <a:spcPts val="0"/>
              </a:spcAft>
              <a:buSzPts val="29700"/>
              <a:buNone/>
              <a:defRPr sz="29700"/>
            </a:lvl5pPr>
            <a:lvl6pPr lvl="5" algn="ctr">
              <a:spcBef>
                <a:spcPts val="0"/>
              </a:spcBef>
              <a:spcAft>
                <a:spcPts val="0"/>
              </a:spcAft>
              <a:buSzPts val="29700"/>
              <a:buNone/>
              <a:defRPr sz="29700"/>
            </a:lvl6pPr>
            <a:lvl7pPr lvl="6" algn="ctr">
              <a:spcBef>
                <a:spcPts val="0"/>
              </a:spcBef>
              <a:spcAft>
                <a:spcPts val="0"/>
              </a:spcAft>
              <a:buSzPts val="29700"/>
              <a:buNone/>
              <a:defRPr sz="29700"/>
            </a:lvl7pPr>
            <a:lvl8pPr lvl="7" algn="ctr">
              <a:spcBef>
                <a:spcPts val="0"/>
              </a:spcBef>
              <a:spcAft>
                <a:spcPts val="0"/>
              </a:spcAft>
              <a:buSzPts val="29700"/>
              <a:buNone/>
              <a:defRPr sz="29700"/>
            </a:lvl8pPr>
            <a:lvl9pPr lvl="8" algn="ctr">
              <a:spcBef>
                <a:spcPts val="0"/>
              </a:spcBef>
              <a:spcAft>
                <a:spcPts val="0"/>
              </a:spcAft>
              <a:buSzPts val="29700"/>
              <a:buNone/>
              <a:defRPr sz="297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466323" y="13237690"/>
            <a:ext cx="12747300" cy="5462700"/>
          </a:xfrm>
          <a:prstGeom prst="rect">
            <a:avLst/>
          </a:prstGeom>
        </p:spPr>
        <p:txBody>
          <a:bodyPr spcFirstLastPara="1" wrap="square" lIns="226500" tIns="226500" rIns="226500" bIns="226500" anchor="t" anchorCtr="0">
            <a:noAutofit/>
          </a:bodyPr>
          <a:lstStyle>
            <a:lvl1pPr marL="457200" lvl="0" indent="-514350" algn="ctr">
              <a:spcBef>
                <a:spcPts val="0"/>
              </a:spcBef>
              <a:spcAft>
                <a:spcPts val="0"/>
              </a:spcAft>
              <a:buSzPts val="4500"/>
              <a:buChar char="●"/>
              <a:defRPr/>
            </a:lvl1pPr>
            <a:lvl2pPr marL="914400" lvl="1" indent="-450850" algn="ctr">
              <a:spcBef>
                <a:spcPts val="4000"/>
              </a:spcBef>
              <a:spcAft>
                <a:spcPts val="0"/>
              </a:spcAft>
              <a:buSzPts val="3500"/>
              <a:buChar char="○"/>
              <a:defRPr/>
            </a:lvl2pPr>
            <a:lvl3pPr marL="1371600" lvl="2" indent="-450850" algn="ctr">
              <a:spcBef>
                <a:spcPts val="4000"/>
              </a:spcBef>
              <a:spcAft>
                <a:spcPts val="0"/>
              </a:spcAft>
              <a:buSzPts val="3500"/>
              <a:buChar char="■"/>
              <a:defRPr/>
            </a:lvl3pPr>
            <a:lvl4pPr marL="1828800" lvl="3" indent="-450850" algn="ctr">
              <a:spcBef>
                <a:spcPts val="4000"/>
              </a:spcBef>
              <a:spcAft>
                <a:spcPts val="0"/>
              </a:spcAft>
              <a:buSzPts val="3500"/>
              <a:buChar char="●"/>
              <a:defRPr/>
            </a:lvl4pPr>
            <a:lvl5pPr marL="2286000" lvl="4" indent="-450850" algn="ctr">
              <a:spcBef>
                <a:spcPts val="4000"/>
              </a:spcBef>
              <a:spcAft>
                <a:spcPts val="0"/>
              </a:spcAft>
              <a:buSzPts val="3500"/>
              <a:buChar char="○"/>
              <a:defRPr/>
            </a:lvl5pPr>
            <a:lvl6pPr marL="2743200" lvl="5" indent="-450850" algn="ctr">
              <a:spcBef>
                <a:spcPts val="4000"/>
              </a:spcBef>
              <a:spcAft>
                <a:spcPts val="0"/>
              </a:spcAft>
              <a:buSzPts val="3500"/>
              <a:buChar char="■"/>
              <a:defRPr/>
            </a:lvl6pPr>
            <a:lvl7pPr marL="3200400" lvl="6" indent="-450850" algn="ctr">
              <a:spcBef>
                <a:spcPts val="4000"/>
              </a:spcBef>
              <a:spcAft>
                <a:spcPts val="0"/>
              </a:spcAft>
              <a:buSzPts val="3500"/>
              <a:buChar char="●"/>
              <a:defRPr/>
            </a:lvl7pPr>
            <a:lvl8pPr marL="3657600" lvl="7" indent="-450850" algn="ctr">
              <a:spcBef>
                <a:spcPts val="4000"/>
              </a:spcBef>
              <a:spcAft>
                <a:spcPts val="0"/>
              </a:spcAft>
              <a:buSzPts val="3500"/>
              <a:buChar char="○"/>
              <a:defRPr/>
            </a:lvl8pPr>
            <a:lvl9pPr marL="4114800" lvl="8" indent="-450850" algn="ctr">
              <a:spcBef>
                <a:spcPts val="4000"/>
              </a:spcBef>
              <a:spcAft>
                <a:spcPts val="4000"/>
              </a:spcAft>
              <a:buSzPts val="35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12675331" y="19583063"/>
            <a:ext cx="821100" cy="1653000"/>
          </a:xfrm>
          <a:prstGeom prst="rect">
            <a:avLst/>
          </a:prstGeom>
        </p:spPr>
        <p:txBody>
          <a:bodyPr spcFirstLastPara="1" wrap="square" lIns="226500" tIns="226500" rIns="226500" bIns="2265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12675331" y="19583063"/>
            <a:ext cx="821100" cy="1653000"/>
          </a:xfrm>
          <a:prstGeom prst="rect">
            <a:avLst/>
          </a:prstGeom>
        </p:spPr>
        <p:txBody>
          <a:bodyPr spcFirstLastPara="1" wrap="square" lIns="226500" tIns="226500" rIns="226500" bIns="2265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66323" y="9032441"/>
            <a:ext cx="12747300" cy="3535200"/>
          </a:xfrm>
          <a:prstGeom prst="rect">
            <a:avLst/>
          </a:prstGeom>
        </p:spPr>
        <p:txBody>
          <a:bodyPr spcFirstLastPara="1" wrap="square" lIns="226500" tIns="226500" rIns="226500" bIns="2265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1pPr>
            <a:lvl2pPr lvl="1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2pPr>
            <a:lvl3pPr lvl="2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3pPr>
            <a:lvl4pPr lvl="3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4pPr>
            <a:lvl5pPr lvl="4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5pPr>
            <a:lvl6pPr lvl="5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6pPr>
            <a:lvl7pPr lvl="6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7pPr>
            <a:lvl8pPr lvl="7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8pPr>
            <a:lvl9pPr lvl="8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12675331" y="19583063"/>
            <a:ext cx="821100" cy="1653000"/>
          </a:xfrm>
          <a:prstGeom prst="rect">
            <a:avLst/>
          </a:prstGeom>
        </p:spPr>
        <p:txBody>
          <a:bodyPr spcFirstLastPara="1" wrap="square" lIns="226500" tIns="226500" rIns="226500" bIns="2265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66323" y="1868871"/>
            <a:ext cx="12747300" cy="2405100"/>
          </a:xfrm>
          <a:prstGeom prst="rect">
            <a:avLst/>
          </a:prstGeom>
        </p:spPr>
        <p:txBody>
          <a:bodyPr spcFirstLastPara="1" wrap="square" lIns="226500" tIns="226500" rIns="226500" bIns="2265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66323" y="4839790"/>
            <a:ext cx="12747300" cy="14347200"/>
          </a:xfrm>
          <a:prstGeom prst="rect">
            <a:avLst/>
          </a:prstGeom>
        </p:spPr>
        <p:txBody>
          <a:bodyPr spcFirstLastPara="1" wrap="square" lIns="226500" tIns="226500" rIns="226500" bIns="226500" anchor="t" anchorCtr="0">
            <a:noAutofit/>
          </a:bodyPr>
          <a:lstStyle>
            <a:lvl1pPr marL="457200" lvl="0" indent="-514350">
              <a:spcBef>
                <a:spcPts val="0"/>
              </a:spcBef>
              <a:spcAft>
                <a:spcPts val="0"/>
              </a:spcAft>
              <a:buSzPts val="4500"/>
              <a:buChar char="●"/>
              <a:defRPr/>
            </a:lvl1pPr>
            <a:lvl2pPr marL="914400" lvl="1" indent="-450850">
              <a:spcBef>
                <a:spcPts val="4000"/>
              </a:spcBef>
              <a:spcAft>
                <a:spcPts val="0"/>
              </a:spcAft>
              <a:buSzPts val="3500"/>
              <a:buChar char="○"/>
              <a:defRPr/>
            </a:lvl2pPr>
            <a:lvl3pPr marL="1371600" lvl="2" indent="-450850">
              <a:spcBef>
                <a:spcPts val="4000"/>
              </a:spcBef>
              <a:spcAft>
                <a:spcPts val="0"/>
              </a:spcAft>
              <a:buSzPts val="3500"/>
              <a:buChar char="■"/>
              <a:defRPr/>
            </a:lvl3pPr>
            <a:lvl4pPr marL="1828800" lvl="3" indent="-450850">
              <a:spcBef>
                <a:spcPts val="4000"/>
              </a:spcBef>
              <a:spcAft>
                <a:spcPts val="0"/>
              </a:spcAft>
              <a:buSzPts val="3500"/>
              <a:buChar char="●"/>
              <a:defRPr/>
            </a:lvl4pPr>
            <a:lvl5pPr marL="2286000" lvl="4" indent="-450850">
              <a:spcBef>
                <a:spcPts val="4000"/>
              </a:spcBef>
              <a:spcAft>
                <a:spcPts val="0"/>
              </a:spcAft>
              <a:buSzPts val="3500"/>
              <a:buChar char="○"/>
              <a:defRPr/>
            </a:lvl5pPr>
            <a:lvl6pPr marL="2743200" lvl="5" indent="-450850">
              <a:spcBef>
                <a:spcPts val="4000"/>
              </a:spcBef>
              <a:spcAft>
                <a:spcPts val="0"/>
              </a:spcAft>
              <a:buSzPts val="3500"/>
              <a:buChar char="■"/>
              <a:defRPr/>
            </a:lvl6pPr>
            <a:lvl7pPr marL="3200400" lvl="6" indent="-450850">
              <a:spcBef>
                <a:spcPts val="4000"/>
              </a:spcBef>
              <a:spcAft>
                <a:spcPts val="0"/>
              </a:spcAft>
              <a:buSzPts val="3500"/>
              <a:buChar char="●"/>
              <a:defRPr/>
            </a:lvl7pPr>
            <a:lvl8pPr marL="3657600" lvl="7" indent="-450850">
              <a:spcBef>
                <a:spcPts val="4000"/>
              </a:spcBef>
              <a:spcAft>
                <a:spcPts val="0"/>
              </a:spcAft>
              <a:buSzPts val="3500"/>
              <a:buChar char="○"/>
              <a:defRPr/>
            </a:lvl8pPr>
            <a:lvl9pPr marL="4114800" lvl="8" indent="-450850">
              <a:spcBef>
                <a:spcPts val="4000"/>
              </a:spcBef>
              <a:spcAft>
                <a:spcPts val="4000"/>
              </a:spcAft>
              <a:buSzPts val="35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2675331" y="19583063"/>
            <a:ext cx="821100" cy="1653000"/>
          </a:xfrm>
          <a:prstGeom prst="rect">
            <a:avLst/>
          </a:prstGeom>
        </p:spPr>
        <p:txBody>
          <a:bodyPr spcFirstLastPara="1" wrap="square" lIns="226500" tIns="226500" rIns="226500" bIns="2265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66323" y="1868871"/>
            <a:ext cx="12747300" cy="2405100"/>
          </a:xfrm>
          <a:prstGeom prst="rect">
            <a:avLst/>
          </a:prstGeom>
        </p:spPr>
        <p:txBody>
          <a:bodyPr spcFirstLastPara="1" wrap="square" lIns="226500" tIns="226500" rIns="226500" bIns="2265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66323" y="4839790"/>
            <a:ext cx="5984400" cy="14347200"/>
          </a:xfrm>
          <a:prstGeom prst="rect">
            <a:avLst/>
          </a:prstGeom>
        </p:spPr>
        <p:txBody>
          <a:bodyPr spcFirstLastPara="1" wrap="square" lIns="226500" tIns="226500" rIns="226500" bIns="226500" anchor="t" anchorCtr="0">
            <a:noAutofit/>
          </a:bodyPr>
          <a:lstStyle>
            <a:lvl1pPr marL="457200" lvl="0" indent="-450850">
              <a:spcBef>
                <a:spcPts val="0"/>
              </a:spcBef>
              <a:spcAft>
                <a:spcPts val="0"/>
              </a:spcAft>
              <a:buSzPts val="3500"/>
              <a:buChar char="●"/>
              <a:defRPr sz="3500"/>
            </a:lvl1pPr>
            <a:lvl2pPr marL="914400" lvl="1" indent="-412750">
              <a:spcBef>
                <a:spcPts val="4000"/>
              </a:spcBef>
              <a:spcAft>
                <a:spcPts val="0"/>
              </a:spcAft>
              <a:buSzPts val="2900"/>
              <a:buChar char="○"/>
              <a:defRPr sz="2900"/>
            </a:lvl2pPr>
            <a:lvl3pPr marL="1371600" lvl="2" indent="-412750">
              <a:spcBef>
                <a:spcPts val="4000"/>
              </a:spcBef>
              <a:spcAft>
                <a:spcPts val="0"/>
              </a:spcAft>
              <a:buSzPts val="2900"/>
              <a:buChar char="■"/>
              <a:defRPr sz="2900"/>
            </a:lvl3pPr>
            <a:lvl4pPr marL="1828800" lvl="3" indent="-412750">
              <a:spcBef>
                <a:spcPts val="4000"/>
              </a:spcBef>
              <a:spcAft>
                <a:spcPts val="0"/>
              </a:spcAft>
              <a:buSzPts val="2900"/>
              <a:buChar char="●"/>
              <a:defRPr sz="2900"/>
            </a:lvl4pPr>
            <a:lvl5pPr marL="2286000" lvl="4" indent="-412750">
              <a:spcBef>
                <a:spcPts val="4000"/>
              </a:spcBef>
              <a:spcAft>
                <a:spcPts val="0"/>
              </a:spcAft>
              <a:buSzPts val="2900"/>
              <a:buChar char="○"/>
              <a:defRPr sz="2900"/>
            </a:lvl5pPr>
            <a:lvl6pPr marL="2743200" lvl="5" indent="-412750">
              <a:spcBef>
                <a:spcPts val="4000"/>
              </a:spcBef>
              <a:spcAft>
                <a:spcPts val="0"/>
              </a:spcAft>
              <a:buSzPts val="2900"/>
              <a:buChar char="■"/>
              <a:defRPr sz="2900"/>
            </a:lvl6pPr>
            <a:lvl7pPr marL="3200400" lvl="6" indent="-412750">
              <a:spcBef>
                <a:spcPts val="4000"/>
              </a:spcBef>
              <a:spcAft>
                <a:spcPts val="0"/>
              </a:spcAft>
              <a:buSzPts val="2900"/>
              <a:buChar char="●"/>
              <a:defRPr sz="2900"/>
            </a:lvl7pPr>
            <a:lvl8pPr marL="3657600" lvl="7" indent="-412750">
              <a:spcBef>
                <a:spcPts val="4000"/>
              </a:spcBef>
              <a:spcAft>
                <a:spcPts val="0"/>
              </a:spcAft>
              <a:buSzPts val="2900"/>
              <a:buChar char="○"/>
              <a:defRPr sz="2900"/>
            </a:lvl8pPr>
            <a:lvl9pPr marL="4114800" lvl="8" indent="-412750">
              <a:spcBef>
                <a:spcPts val="4000"/>
              </a:spcBef>
              <a:spcAft>
                <a:spcPts val="4000"/>
              </a:spcAft>
              <a:buSzPts val="2900"/>
              <a:buChar char="■"/>
              <a:defRPr sz="29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7229575" y="4839790"/>
            <a:ext cx="5984400" cy="14347200"/>
          </a:xfrm>
          <a:prstGeom prst="rect">
            <a:avLst/>
          </a:prstGeom>
        </p:spPr>
        <p:txBody>
          <a:bodyPr spcFirstLastPara="1" wrap="square" lIns="226500" tIns="226500" rIns="226500" bIns="226500" anchor="t" anchorCtr="0">
            <a:noAutofit/>
          </a:bodyPr>
          <a:lstStyle>
            <a:lvl1pPr marL="457200" lvl="0" indent="-450850">
              <a:spcBef>
                <a:spcPts val="0"/>
              </a:spcBef>
              <a:spcAft>
                <a:spcPts val="0"/>
              </a:spcAft>
              <a:buSzPts val="3500"/>
              <a:buChar char="●"/>
              <a:defRPr sz="3500"/>
            </a:lvl1pPr>
            <a:lvl2pPr marL="914400" lvl="1" indent="-412750">
              <a:spcBef>
                <a:spcPts val="4000"/>
              </a:spcBef>
              <a:spcAft>
                <a:spcPts val="0"/>
              </a:spcAft>
              <a:buSzPts val="2900"/>
              <a:buChar char="○"/>
              <a:defRPr sz="2900"/>
            </a:lvl2pPr>
            <a:lvl3pPr marL="1371600" lvl="2" indent="-412750">
              <a:spcBef>
                <a:spcPts val="4000"/>
              </a:spcBef>
              <a:spcAft>
                <a:spcPts val="0"/>
              </a:spcAft>
              <a:buSzPts val="2900"/>
              <a:buChar char="■"/>
              <a:defRPr sz="2900"/>
            </a:lvl3pPr>
            <a:lvl4pPr marL="1828800" lvl="3" indent="-412750">
              <a:spcBef>
                <a:spcPts val="4000"/>
              </a:spcBef>
              <a:spcAft>
                <a:spcPts val="0"/>
              </a:spcAft>
              <a:buSzPts val="2900"/>
              <a:buChar char="●"/>
              <a:defRPr sz="2900"/>
            </a:lvl4pPr>
            <a:lvl5pPr marL="2286000" lvl="4" indent="-412750">
              <a:spcBef>
                <a:spcPts val="4000"/>
              </a:spcBef>
              <a:spcAft>
                <a:spcPts val="0"/>
              </a:spcAft>
              <a:buSzPts val="2900"/>
              <a:buChar char="○"/>
              <a:defRPr sz="2900"/>
            </a:lvl5pPr>
            <a:lvl6pPr marL="2743200" lvl="5" indent="-412750">
              <a:spcBef>
                <a:spcPts val="4000"/>
              </a:spcBef>
              <a:spcAft>
                <a:spcPts val="0"/>
              </a:spcAft>
              <a:buSzPts val="2900"/>
              <a:buChar char="■"/>
              <a:defRPr sz="2900"/>
            </a:lvl6pPr>
            <a:lvl7pPr marL="3200400" lvl="6" indent="-412750">
              <a:spcBef>
                <a:spcPts val="4000"/>
              </a:spcBef>
              <a:spcAft>
                <a:spcPts val="0"/>
              </a:spcAft>
              <a:buSzPts val="2900"/>
              <a:buChar char="●"/>
              <a:defRPr sz="2900"/>
            </a:lvl7pPr>
            <a:lvl8pPr marL="3657600" lvl="7" indent="-412750">
              <a:spcBef>
                <a:spcPts val="4000"/>
              </a:spcBef>
              <a:spcAft>
                <a:spcPts val="0"/>
              </a:spcAft>
              <a:buSzPts val="2900"/>
              <a:buChar char="○"/>
              <a:defRPr sz="2900"/>
            </a:lvl8pPr>
            <a:lvl9pPr marL="4114800" lvl="8" indent="-412750">
              <a:spcBef>
                <a:spcPts val="4000"/>
              </a:spcBef>
              <a:spcAft>
                <a:spcPts val="4000"/>
              </a:spcAft>
              <a:buSzPts val="2900"/>
              <a:buChar char="■"/>
              <a:defRPr sz="29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2675331" y="19583063"/>
            <a:ext cx="821100" cy="1653000"/>
          </a:xfrm>
          <a:prstGeom prst="rect">
            <a:avLst/>
          </a:prstGeom>
        </p:spPr>
        <p:txBody>
          <a:bodyPr spcFirstLastPara="1" wrap="square" lIns="226500" tIns="226500" rIns="226500" bIns="2265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466323" y="1868871"/>
            <a:ext cx="12747300" cy="2405100"/>
          </a:xfrm>
          <a:prstGeom prst="rect">
            <a:avLst/>
          </a:prstGeom>
        </p:spPr>
        <p:txBody>
          <a:bodyPr spcFirstLastPara="1" wrap="square" lIns="226500" tIns="226500" rIns="226500" bIns="2265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12675331" y="19583063"/>
            <a:ext cx="821100" cy="1653000"/>
          </a:xfrm>
          <a:prstGeom prst="rect">
            <a:avLst/>
          </a:prstGeom>
        </p:spPr>
        <p:txBody>
          <a:bodyPr spcFirstLastPara="1" wrap="square" lIns="226500" tIns="226500" rIns="226500" bIns="2265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66323" y="2333228"/>
            <a:ext cx="4200900" cy="3173400"/>
          </a:xfrm>
          <a:prstGeom prst="rect">
            <a:avLst/>
          </a:prstGeom>
        </p:spPr>
        <p:txBody>
          <a:bodyPr spcFirstLastPara="1" wrap="square" lIns="226500" tIns="226500" rIns="226500" bIns="22650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466323" y="5835591"/>
            <a:ext cx="4200900" cy="13351800"/>
          </a:xfrm>
          <a:prstGeom prst="rect">
            <a:avLst/>
          </a:prstGeom>
        </p:spPr>
        <p:txBody>
          <a:bodyPr spcFirstLastPara="1" wrap="square" lIns="226500" tIns="226500" rIns="226500" bIns="226500" anchor="t" anchorCtr="0">
            <a:noAutofit/>
          </a:bodyPr>
          <a:lstStyle>
            <a:lvl1pPr marL="457200" lvl="0" indent="-412750">
              <a:spcBef>
                <a:spcPts val="0"/>
              </a:spcBef>
              <a:spcAft>
                <a:spcPts val="0"/>
              </a:spcAft>
              <a:buSzPts val="2900"/>
              <a:buChar char="●"/>
              <a:defRPr sz="2900"/>
            </a:lvl1pPr>
            <a:lvl2pPr marL="914400" lvl="1" indent="-412750">
              <a:spcBef>
                <a:spcPts val="4000"/>
              </a:spcBef>
              <a:spcAft>
                <a:spcPts val="0"/>
              </a:spcAft>
              <a:buSzPts val="2900"/>
              <a:buChar char="○"/>
              <a:defRPr sz="2900"/>
            </a:lvl2pPr>
            <a:lvl3pPr marL="1371600" lvl="2" indent="-412750">
              <a:spcBef>
                <a:spcPts val="4000"/>
              </a:spcBef>
              <a:spcAft>
                <a:spcPts val="0"/>
              </a:spcAft>
              <a:buSzPts val="2900"/>
              <a:buChar char="■"/>
              <a:defRPr sz="2900"/>
            </a:lvl3pPr>
            <a:lvl4pPr marL="1828800" lvl="3" indent="-412750">
              <a:spcBef>
                <a:spcPts val="4000"/>
              </a:spcBef>
              <a:spcAft>
                <a:spcPts val="0"/>
              </a:spcAft>
              <a:buSzPts val="2900"/>
              <a:buChar char="●"/>
              <a:defRPr sz="2900"/>
            </a:lvl4pPr>
            <a:lvl5pPr marL="2286000" lvl="4" indent="-412750">
              <a:spcBef>
                <a:spcPts val="4000"/>
              </a:spcBef>
              <a:spcAft>
                <a:spcPts val="0"/>
              </a:spcAft>
              <a:buSzPts val="2900"/>
              <a:buChar char="○"/>
              <a:defRPr sz="2900"/>
            </a:lvl5pPr>
            <a:lvl6pPr marL="2743200" lvl="5" indent="-412750">
              <a:spcBef>
                <a:spcPts val="4000"/>
              </a:spcBef>
              <a:spcAft>
                <a:spcPts val="0"/>
              </a:spcAft>
              <a:buSzPts val="2900"/>
              <a:buChar char="■"/>
              <a:defRPr sz="2900"/>
            </a:lvl6pPr>
            <a:lvl7pPr marL="3200400" lvl="6" indent="-412750">
              <a:spcBef>
                <a:spcPts val="4000"/>
              </a:spcBef>
              <a:spcAft>
                <a:spcPts val="0"/>
              </a:spcAft>
              <a:buSzPts val="2900"/>
              <a:buChar char="●"/>
              <a:defRPr sz="2900"/>
            </a:lvl7pPr>
            <a:lvl8pPr marL="3657600" lvl="7" indent="-412750">
              <a:spcBef>
                <a:spcPts val="4000"/>
              </a:spcBef>
              <a:spcAft>
                <a:spcPts val="0"/>
              </a:spcAft>
              <a:buSzPts val="2900"/>
              <a:buChar char="○"/>
              <a:defRPr sz="2900"/>
            </a:lvl8pPr>
            <a:lvl9pPr marL="4114800" lvl="8" indent="-412750">
              <a:spcBef>
                <a:spcPts val="4000"/>
              </a:spcBef>
              <a:spcAft>
                <a:spcPts val="4000"/>
              </a:spcAft>
              <a:buSzPts val="2900"/>
              <a:buChar char="■"/>
              <a:defRPr sz="29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12675331" y="19583063"/>
            <a:ext cx="821100" cy="1653000"/>
          </a:xfrm>
          <a:prstGeom prst="rect">
            <a:avLst/>
          </a:prstGeom>
        </p:spPr>
        <p:txBody>
          <a:bodyPr spcFirstLastPara="1" wrap="square" lIns="226500" tIns="226500" rIns="226500" bIns="2265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733445" y="1890394"/>
            <a:ext cx="9526500" cy="17179500"/>
          </a:xfrm>
          <a:prstGeom prst="rect">
            <a:avLst/>
          </a:prstGeom>
        </p:spPr>
        <p:txBody>
          <a:bodyPr spcFirstLastPara="1" wrap="square" lIns="226500" tIns="226500" rIns="226500" bIns="22650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1900"/>
              <a:buNone/>
              <a:defRPr sz="11900"/>
            </a:lvl1pPr>
            <a:lvl2pPr lvl="1">
              <a:spcBef>
                <a:spcPts val="0"/>
              </a:spcBef>
              <a:spcAft>
                <a:spcPts val="0"/>
              </a:spcAft>
              <a:buSzPts val="11900"/>
              <a:buNone/>
              <a:defRPr sz="11900"/>
            </a:lvl2pPr>
            <a:lvl3pPr lvl="2">
              <a:spcBef>
                <a:spcPts val="0"/>
              </a:spcBef>
              <a:spcAft>
                <a:spcPts val="0"/>
              </a:spcAft>
              <a:buSzPts val="11900"/>
              <a:buNone/>
              <a:defRPr sz="11900"/>
            </a:lvl3pPr>
            <a:lvl4pPr lvl="3">
              <a:spcBef>
                <a:spcPts val="0"/>
              </a:spcBef>
              <a:spcAft>
                <a:spcPts val="0"/>
              </a:spcAft>
              <a:buSzPts val="11900"/>
              <a:buNone/>
              <a:defRPr sz="11900"/>
            </a:lvl4pPr>
            <a:lvl5pPr lvl="4">
              <a:spcBef>
                <a:spcPts val="0"/>
              </a:spcBef>
              <a:spcAft>
                <a:spcPts val="0"/>
              </a:spcAft>
              <a:buSzPts val="11900"/>
              <a:buNone/>
              <a:defRPr sz="11900"/>
            </a:lvl5pPr>
            <a:lvl6pPr lvl="5">
              <a:spcBef>
                <a:spcPts val="0"/>
              </a:spcBef>
              <a:spcAft>
                <a:spcPts val="0"/>
              </a:spcAft>
              <a:buSzPts val="11900"/>
              <a:buNone/>
              <a:defRPr sz="11900"/>
            </a:lvl6pPr>
            <a:lvl7pPr lvl="6">
              <a:spcBef>
                <a:spcPts val="0"/>
              </a:spcBef>
              <a:spcAft>
                <a:spcPts val="0"/>
              </a:spcAft>
              <a:buSzPts val="11900"/>
              <a:buNone/>
              <a:defRPr sz="11900"/>
            </a:lvl7pPr>
            <a:lvl8pPr lvl="7">
              <a:spcBef>
                <a:spcPts val="0"/>
              </a:spcBef>
              <a:spcAft>
                <a:spcPts val="0"/>
              </a:spcAft>
              <a:buSzPts val="11900"/>
              <a:buNone/>
              <a:defRPr sz="11900"/>
            </a:lvl8pPr>
            <a:lvl9pPr lvl="8">
              <a:spcBef>
                <a:spcPts val="0"/>
              </a:spcBef>
              <a:spcAft>
                <a:spcPts val="0"/>
              </a:spcAft>
              <a:buSzPts val="11900"/>
              <a:buNone/>
              <a:defRPr sz="119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12675331" y="19583063"/>
            <a:ext cx="821100" cy="1653000"/>
          </a:xfrm>
          <a:prstGeom prst="rect">
            <a:avLst/>
          </a:prstGeom>
        </p:spPr>
        <p:txBody>
          <a:bodyPr spcFirstLastPara="1" wrap="square" lIns="226500" tIns="226500" rIns="226500" bIns="2265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6840000" y="-525"/>
            <a:ext cx="6840000" cy="2160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226500" tIns="226500" rIns="226500" bIns="2265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97205" y="5178688"/>
            <a:ext cx="6052200" cy="6225000"/>
          </a:xfrm>
          <a:prstGeom prst="rect">
            <a:avLst/>
          </a:prstGeom>
        </p:spPr>
        <p:txBody>
          <a:bodyPr spcFirstLastPara="1" wrap="square" lIns="226500" tIns="226500" rIns="226500" bIns="2265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1pPr>
            <a:lvl2pPr lvl="1" algn="ctr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2pPr>
            <a:lvl3pPr lvl="2" algn="ctr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3pPr>
            <a:lvl4pPr lvl="3" algn="ctr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4pPr>
            <a:lvl5pPr lvl="4" algn="ctr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5pPr>
            <a:lvl6pPr lvl="5" algn="ctr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6pPr>
            <a:lvl7pPr lvl="6" algn="ctr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7pPr>
            <a:lvl8pPr lvl="7" algn="ctr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8pPr>
            <a:lvl9pPr lvl="8" algn="ctr">
              <a:spcBef>
                <a:spcPts val="0"/>
              </a:spcBef>
              <a:spcAft>
                <a:spcPts val="0"/>
              </a:spcAft>
              <a:buSzPts val="10400"/>
              <a:buNone/>
              <a:defRPr sz="104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97205" y="11771444"/>
            <a:ext cx="6052200" cy="5186700"/>
          </a:xfrm>
          <a:prstGeom prst="rect">
            <a:avLst/>
          </a:prstGeom>
        </p:spPr>
        <p:txBody>
          <a:bodyPr spcFirstLastPara="1" wrap="square" lIns="226500" tIns="226500" rIns="226500" bIns="2265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7389803" y="3040735"/>
            <a:ext cx="5740500" cy="15517500"/>
          </a:xfrm>
          <a:prstGeom prst="rect">
            <a:avLst/>
          </a:prstGeom>
        </p:spPr>
        <p:txBody>
          <a:bodyPr spcFirstLastPara="1" wrap="square" lIns="226500" tIns="226500" rIns="226500" bIns="226500" anchor="ctr" anchorCtr="0">
            <a:noAutofit/>
          </a:bodyPr>
          <a:lstStyle>
            <a:lvl1pPr marL="457200" lvl="0" indent="-514350">
              <a:spcBef>
                <a:spcPts val="0"/>
              </a:spcBef>
              <a:spcAft>
                <a:spcPts val="0"/>
              </a:spcAft>
              <a:buSzPts val="4500"/>
              <a:buChar char="●"/>
              <a:defRPr/>
            </a:lvl1pPr>
            <a:lvl2pPr marL="914400" lvl="1" indent="-450850">
              <a:spcBef>
                <a:spcPts val="4000"/>
              </a:spcBef>
              <a:spcAft>
                <a:spcPts val="0"/>
              </a:spcAft>
              <a:buSzPts val="3500"/>
              <a:buChar char="○"/>
              <a:defRPr/>
            </a:lvl2pPr>
            <a:lvl3pPr marL="1371600" lvl="2" indent="-450850">
              <a:spcBef>
                <a:spcPts val="4000"/>
              </a:spcBef>
              <a:spcAft>
                <a:spcPts val="0"/>
              </a:spcAft>
              <a:buSzPts val="3500"/>
              <a:buChar char="■"/>
              <a:defRPr/>
            </a:lvl3pPr>
            <a:lvl4pPr marL="1828800" lvl="3" indent="-450850">
              <a:spcBef>
                <a:spcPts val="4000"/>
              </a:spcBef>
              <a:spcAft>
                <a:spcPts val="0"/>
              </a:spcAft>
              <a:buSzPts val="3500"/>
              <a:buChar char="●"/>
              <a:defRPr/>
            </a:lvl4pPr>
            <a:lvl5pPr marL="2286000" lvl="4" indent="-450850">
              <a:spcBef>
                <a:spcPts val="4000"/>
              </a:spcBef>
              <a:spcAft>
                <a:spcPts val="0"/>
              </a:spcAft>
              <a:buSzPts val="3500"/>
              <a:buChar char="○"/>
              <a:defRPr/>
            </a:lvl5pPr>
            <a:lvl6pPr marL="2743200" lvl="5" indent="-450850">
              <a:spcBef>
                <a:spcPts val="4000"/>
              </a:spcBef>
              <a:spcAft>
                <a:spcPts val="0"/>
              </a:spcAft>
              <a:buSzPts val="3500"/>
              <a:buChar char="■"/>
              <a:defRPr/>
            </a:lvl6pPr>
            <a:lvl7pPr marL="3200400" lvl="6" indent="-450850">
              <a:spcBef>
                <a:spcPts val="4000"/>
              </a:spcBef>
              <a:spcAft>
                <a:spcPts val="0"/>
              </a:spcAft>
              <a:buSzPts val="3500"/>
              <a:buChar char="●"/>
              <a:defRPr/>
            </a:lvl7pPr>
            <a:lvl8pPr marL="3657600" lvl="7" indent="-450850">
              <a:spcBef>
                <a:spcPts val="4000"/>
              </a:spcBef>
              <a:spcAft>
                <a:spcPts val="0"/>
              </a:spcAft>
              <a:buSzPts val="3500"/>
              <a:buChar char="○"/>
              <a:defRPr/>
            </a:lvl8pPr>
            <a:lvl9pPr marL="4114800" lvl="8" indent="-450850">
              <a:spcBef>
                <a:spcPts val="4000"/>
              </a:spcBef>
              <a:spcAft>
                <a:spcPts val="4000"/>
              </a:spcAft>
              <a:buSzPts val="35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12675331" y="19583063"/>
            <a:ext cx="821100" cy="1653000"/>
          </a:xfrm>
          <a:prstGeom prst="rect">
            <a:avLst/>
          </a:prstGeom>
        </p:spPr>
        <p:txBody>
          <a:bodyPr spcFirstLastPara="1" wrap="square" lIns="226500" tIns="226500" rIns="226500" bIns="2265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66323" y="17766194"/>
            <a:ext cx="8974800" cy="2541300"/>
          </a:xfrm>
          <a:prstGeom prst="rect">
            <a:avLst/>
          </a:prstGeom>
        </p:spPr>
        <p:txBody>
          <a:bodyPr spcFirstLastPara="1" wrap="square" lIns="226500" tIns="226500" rIns="226500" bIns="226500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12675331" y="19583063"/>
            <a:ext cx="821100" cy="1653000"/>
          </a:xfrm>
          <a:prstGeom prst="rect">
            <a:avLst/>
          </a:prstGeom>
        </p:spPr>
        <p:txBody>
          <a:bodyPr spcFirstLastPara="1" wrap="square" lIns="226500" tIns="226500" rIns="226500" bIns="2265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66323" y="1868871"/>
            <a:ext cx="12747300" cy="24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6500" tIns="226500" rIns="226500" bIns="2265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None/>
              <a:defRPr sz="69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None/>
              <a:defRPr sz="69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None/>
              <a:defRPr sz="69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None/>
              <a:defRPr sz="69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None/>
              <a:defRPr sz="69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None/>
              <a:defRPr sz="69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None/>
              <a:defRPr sz="69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None/>
              <a:defRPr sz="69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None/>
              <a:defRPr sz="69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66323" y="4839790"/>
            <a:ext cx="12747300" cy="1434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6500" tIns="226500" rIns="226500" bIns="226500" anchor="t" anchorCtr="0">
            <a:noAutofit/>
          </a:bodyPr>
          <a:lstStyle>
            <a:lvl1pPr marL="457200" lvl="0" indent="-5143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Char char="●"/>
              <a:defRPr sz="4500">
                <a:solidFill>
                  <a:schemeClr val="dk2"/>
                </a:solidFill>
              </a:defRPr>
            </a:lvl1pPr>
            <a:lvl2pPr marL="914400" lvl="1" indent="-450850">
              <a:lnSpc>
                <a:spcPct val="115000"/>
              </a:lnSpc>
              <a:spcBef>
                <a:spcPts val="4000"/>
              </a:spcBef>
              <a:spcAft>
                <a:spcPts val="0"/>
              </a:spcAft>
              <a:buClr>
                <a:schemeClr val="dk2"/>
              </a:buClr>
              <a:buSzPts val="3500"/>
              <a:buChar char="○"/>
              <a:defRPr sz="3500">
                <a:solidFill>
                  <a:schemeClr val="dk2"/>
                </a:solidFill>
              </a:defRPr>
            </a:lvl2pPr>
            <a:lvl3pPr marL="1371600" lvl="2" indent="-450850">
              <a:lnSpc>
                <a:spcPct val="115000"/>
              </a:lnSpc>
              <a:spcBef>
                <a:spcPts val="4000"/>
              </a:spcBef>
              <a:spcAft>
                <a:spcPts val="0"/>
              </a:spcAft>
              <a:buClr>
                <a:schemeClr val="dk2"/>
              </a:buClr>
              <a:buSzPts val="3500"/>
              <a:buChar char="■"/>
              <a:defRPr sz="3500">
                <a:solidFill>
                  <a:schemeClr val="dk2"/>
                </a:solidFill>
              </a:defRPr>
            </a:lvl3pPr>
            <a:lvl4pPr marL="1828800" lvl="3" indent="-450850">
              <a:lnSpc>
                <a:spcPct val="115000"/>
              </a:lnSpc>
              <a:spcBef>
                <a:spcPts val="4000"/>
              </a:spcBef>
              <a:spcAft>
                <a:spcPts val="0"/>
              </a:spcAft>
              <a:buClr>
                <a:schemeClr val="dk2"/>
              </a:buClr>
              <a:buSzPts val="3500"/>
              <a:buChar char="●"/>
              <a:defRPr sz="3500">
                <a:solidFill>
                  <a:schemeClr val="dk2"/>
                </a:solidFill>
              </a:defRPr>
            </a:lvl4pPr>
            <a:lvl5pPr marL="2286000" lvl="4" indent="-450850">
              <a:lnSpc>
                <a:spcPct val="115000"/>
              </a:lnSpc>
              <a:spcBef>
                <a:spcPts val="4000"/>
              </a:spcBef>
              <a:spcAft>
                <a:spcPts val="0"/>
              </a:spcAft>
              <a:buClr>
                <a:schemeClr val="dk2"/>
              </a:buClr>
              <a:buSzPts val="3500"/>
              <a:buChar char="○"/>
              <a:defRPr sz="3500">
                <a:solidFill>
                  <a:schemeClr val="dk2"/>
                </a:solidFill>
              </a:defRPr>
            </a:lvl5pPr>
            <a:lvl6pPr marL="2743200" lvl="5" indent="-450850">
              <a:lnSpc>
                <a:spcPct val="115000"/>
              </a:lnSpc>
              <a:spcBef>
                <a:spcPts val="4000"/>
              </a:spcBef>
              <a:spcAft>
                <a:spcPts val="0"/>
              </a:spcAft>
              <a:buClr>
                <a:schemeClr val="dk2"/>
              </a:buClr>
              <a:buSzPts val="3500"/>
              <a:buChar char="■"/>
              <a:defRPr sz="3500">
                <a:solidFill>
                  <a:schemeClr val="dk2"/>
                </a:solidFill>
              </a:defRPr>
            </a:lvl6pPr>
            <a:lvl7pPr marL="3200400" lvl="6" indent="-450850">
              <a:lnSpc>
                <a:spcPct val="115000"/>
              </a:lnSpc>
              <a:spcBef>
                <a:spcPts val="4000"/>
              </a:spcBef>
              <a:spcAft>
                <a:spcPts val="0"/>
              </a:spcAft>
              <a:buClr>
                <a:schemeClr val="dk2"/>
              </a:buClr>
              <a:buSzPts val="3500"/>
              <a:buChar char="●"/>
              <a:defRPr sz="3500">
                <a:solidFill>
                  <a:schemeClr val="dk2"/>
                </a:solidFill>
              </a:defRPr>
            </a:lvl7pPr>
            <a:lvl8pPr marL="3657600" lvl="7" indent="-450850">
              <a:lnSpc>
                <a:spcPct val="115000"/>
              </a:lnSpc>
              <a:spcBef>
                <a:spcPts val="4000"/>
              </a:spcBef>
              <a:spcAft>
                <a:spcPts val="0"/>
              </a:spcAft>
              <a:buClr>
                <a:schemeClr val="dk2"/>
              </a:buClr>
              <a:buSzPts val="3500"/>
              <a:buChar char="○"/>
              <a:defRPr sz="3500">
                <a:solidFill>
                  <a:schemeClr val="dk2"/>
                </a:solidFill>
              </a:defRPr>
            </a:lvl8pPr>
            <a:lvl9pPr marL="4114800" lvl="8" indent="-450850">
              <a:lnSpc>
                <a:spcPct val="115000"/>
              </a:lnSpc>
              <a:spcBef>
                <a:spcPts val="4000"/>
              </a:spcBef>
              <a:spcAft>
                <a:spcPts val="4000"/>
              </a:spcAft>
              <a:buClr>
                <a:schemeClr val="dk2"/>
              </a:buClr>
              <a:buSzPts val="3500"/>
              <a:buChar char="■"/>
              <a:defRPr sz="35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2675331" y="19583063"/>
            <a:ext cx="821100" cy="16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6500" tIns="226500" rIns="226500" bIns="226500" anchor="ctr" anchorCtr="0">
            <a:noAutofit/>
          </a:bodyPr>
          <a:lstStyle>
            <a:lvl1pPr lvl="0" algn="r">
              <a:buNone/>
              <a:defRPr sz="2400">
                <a:solidFill>
                  <a:schemeClr val="dk2"/>
                </a:solidFill>
              </a:defRPr>
            </a:lvl1pPr>
            <a:lvl2pPr lvl="1" algn="r">
              <a:buNone/>
              <a:defRPr sz="2400">
                <a:solidFill>
                  <a:schemeClr val="dk2"/>
                </a:solidFill>
              </a:defRPr>
            </a:lvl2pPr>
            <a:lvl3pPr lvl="2" algn="r">
              <a:buNone/>
              <a:defRPr sz="2400">
                <a:solidFill>
                  <a:schemeClr val="dk2"/>
                </a:solidFill>
              </a:defRPr>
            </a:lvl3pPr>
            <a:lvl4pPr lvl="3" algn="r">
              <a:buNone/>
              <a:defRPr sz="2400">
                <a:solidFill>
                  <a:schemeClr val="dk2"/>
                </a:solidFill>
              </a:defRPr>
            </a:lvl4pPr>
            <a:lvl5pPr lvl="4" algn="r">
              <a:buNone/>
              <a:defRPr sz="2400">
                <a:solidFill>
                  <a:schemeClr val="dk2"/>
                </a:solidFill>
              </a:defRPr>
            </a:lvl5pPr>
            <a:lvl6pPr lvl="5" algn="r">
              <a:buNone/>
              <a:defRPr sz="2400">
                <a:solidFill>
                  <a:schemeClr val="dk2"/>
                </a:solidFill>
              </a:defRPr>
            </a:lvl6pPr>
            <a:lvl7pPr lvl="6" algn="r">
              <a:buNone/>
              <a:defRPr sz="2400">
                <a:solidFill>
                  <a:schemeClr val="dk2"/>
                </a:solidFill>
              </a:defRPr>
            </a:lvl7pPr>
            <a:lvl8pPr lvl="7" algn="r">
              <a:buNone/>
              <a:defRPr sz="2400">
                <a:solidFill>
                  <a:schemeClr val="dk2"/>
                </a:solidFill>
              </a:defRPr>
            </a:lvl8pPr>
            <a:lvl9pPr lvl="8" algn="r">
              <a:buNone/>
              <a:defRPr sz="24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Uma imagem com texto, invertebrado, verme&#10;&#10;Descrição gerada automaticamente">
            <a:extLst>
              <a:ext uri="{FF2B5EF4-FFF2-40B4-BE49-F238E27FC236}">
                <a16:creationId xmlns:a16="http://schemas.microsoft.com/office/drawing/2014/main" id="{2C1EA1C0-7DAD-174E-1D2D-1351033339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3679488" cy="358011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0</Words>
  <Application>Microsoft Office PowerPoint</Application>
  <PresentationFormat>Personalizados</PresentationFormat>
  <Paragraphs>0</Paragraphs>
  <Slides>1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Liliana</dc:creator>
  <cp:lastModifiedBy>Susana Pires</cp:lastModifiedBy>
  <cp:revision>5</cp:revision>
  <dcterms:modified xsi:type="dcterms:W3CDTF">2022-10-12T07:41:04Z</dcterms:modified>
</cp:coreProperties>
</file>