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pt-PT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7" d="100"/>
          <a:sy n="17" d="100"/>
        </p:scale>
        <p:origin x="2534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05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067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743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13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021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550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876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060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80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406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PT"/>
              <a:t>Arraste a imagem até ao marcador de posição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735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65586-FDC5-4F94-8966-48E94536EC03}" type="datetimeFigureOut">
              <a:rPr lang="pt-PT" smtClean="0"/>
              <a:t>27/09/2021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40ECA-C65A-4078-A5FD-F1FA31CCF6D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1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494A06C-8EC5-4939-A8F0-8786A4A4F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37447" cy="315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50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5186BF3-0B77-4DD0-9D5B-CBFEAD4751BD}" vid="{92A313F0-56B8-4628-B766-77877884F7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power_point_windows</Template>
  <TotalTime>56</TotalTime>
  <Words>0</Words>
  <Application>Microsoft Office PowerPoint</Application>
  <PresentationFormat>Personalizados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 Logrado</dc:creator>
  <cp:lastModifiedBy>Isa Cerqueira</cp:lastModifiedBy>
  <cp:revision>2</cp:revision>
  <dcterms:created xsi:type="dcterms:W3CDTF">2016-03-02T10:02:22Z</dcterms:created>
  <dcterms:modified xsi:type="dcterms:W3CDTF">2021-09-27T08:18:37Z</dcterms:modified>
</cp:coreProperties>
</file>