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679488" cy="21599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803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8" d="100"/>
          <a:sy n="28" d="100"/>
        </p:scale>
        <p:origin x="2148" y="18"/>
      </p:cViewPr>
      <p:guideLst>
        <p:guide orient="horz" pos="6803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43483" y="685800"/>
            <a:ext cx="2171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43150" y="685800"/>
            <a:ext cx="2171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6335" y="3126824"/>
            <a:ext cx="12747300" cy="86199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6323" y="11901837"/>
            <a:ext cx="12747300" cy="33285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6323" y="4645144"/>
            <a:ext cx="12747300" cy="82455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6323" y="13237690"/>
            <a:ext cx="12747300" cy="54627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 algn="ctr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 algn="ctr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 algn="ctr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 algn="ctr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 algn="ctr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 algn="ctr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6323" y="9032441"/>
            <a:ext cx="12747300" cy="35352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127473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59844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29575" y="4839790"/>
            <a:ext cx="59844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6323" y="2333228"/>
            <a:ext cx="4200900" cy="31734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6323" y="5835591"/>
            <a:ext cx="4200900" cy="133518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1275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3445" y="1890394"/>
            <a:ext cx="9526500" cy="171795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40000" y="-525"/>
            <a:ext cx="6840000" cy="216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226500" tIns="226500" rIns="226500" bIns="2265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7205" y="5178688"/>
            <a:ext cx="6052200" cy="62250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7205" y="11771444"/>
            <a:ext cx="6052200" cy="51867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389803" y="3040735"/>
            <a:ext cx="5740500" cy="155175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marL="457200" lvl="0" indent="-51435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6323" y="17766194"/>
            <a:ext cx="8974800" cy="25413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12747300" cy="143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Char char="●"/>
              <a:defRPr sz="4500">
                <a:solidFill>
                  <a:schemeClr val="dk2"/>
                </a:solidFill>
              </a:defRPr>
            </a:lvl1pPr>
            <a:lvl2pPr marL="914400" lvl="1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2pPr>
            <a:lvl3pPr marL="1371600" lvl="2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3pPr>
            <a:lvl4pPr marL="1828800" lvl="3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4pPr>
            <a:lvl5pPr marL="2286000" lvl="4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5pPr>
            <a:lvl6pPr marL="2743200" lvl="5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6pPr>
            <a:lvl7pPr marL="3200400" lvl="6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7pPr>
            <a:lvl8pPr marL="3657600" lvl="7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8pPr>
            <a:lvl9pPr marL="4114800" lvl="8" indent="-450850">
              <a:lnSpc>
                <a:spcPct val="115000"/>
              </a:lnSpc>
              <a:spcBef>
                <a:spcPts val="4000"/>
              </a:spcBef>
              <a:spcAft>
                <a:spcPts val="400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 algn="r">
              <a:buNone/>
              <a:defRPr sz="2400">
                <a:solidFill>
                  <a:schemeClr val="dk2"/>
                </a:solidFill>
              </a:defRPr>
            </a:lvl1pPr>
            <a:lvl2pPr lvl="1" algn="r">
              <a:buNone/>
              <a:defRPr sz="2400">
                <a:solidFill>
                  <a:schemeClr val="dk2"/>
                </a:solidFill>
              </a:defRPr>
            </a:lvl2pPr>
            <a:lvl3pPr lvl="2" algn="r">
              <a:buNone/>
              <a:defRPr sz="2400">
                <a:solidFill>
                  <a:schemeClr val="dk2"/>
                </a:solidFill>
              </a:defRPr>
            </a:lvl3pPr>
            <a:lvl4pPr lvl="3" algn="r">
              <a:buNone/>
              <a:defRPr sz="2400">
                <a:solidFill>
                  <a:schemeClr val="dk2"/>
                </a:solidFill>
              </a:defRPr>
            </a:lvl4pPr>
            <a:lvl5pPr lvl="4" algn="r">
              <a:buNone/>
              <a:defRPr sz="2400">
                <a:solidFill>
                  <a:schemeClr val="dk2"/>
                </a:solidFill>
              </a:defRPr>
            </a:lvl5pPr>
            <a:lvl6pPr lvl="5" algn="r">
              <a:buNone/>
              <a:defRPr sz="2400">
                <a:solidFill>
                  <a:schemeClr val="dk2"/>
                </a:solidFill>
              </a:defRPr>
            </a:lvl6pPr>
            <a:lvl7pPr lvl="6" algn="r">
              <a:buNone/>
              <a:defRPr sz="2400">
                <a:solidFill>
                  <a:schemeClr val="dk2"/>
                </a:solidFill>
              </a:defRPr>
            </a:lvl7pPr>
            <a:lvl8pPr lvl="7" algn="r">
              <a:buNone/>
              <a:defRPr sz="2400">
                <a:solidFill>
                  <a:schemeClr val="dk2"/>
                </a:solidFill>
              </a:defRPr>
            </a:lvl8pPr>
            <a:lvl9pPr lvl="8" algn="r">
              <a:buNone/>
              <a:defRPr sz="2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57E531-1930-4982-853B-ABE3C4462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680000" cy="23724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Liliana</dc:creator>
  <cp:lastModifiedBy>Susana Pires</cp:lastModifiedBy>
  <cp:revision>3</cp:revision>
  <dcterms:modified xsi:type="dcterms:W3CDTF">2020-11-04T23:07:56Z</dcterms:modified>
</cp:coreProperties>
</file>