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72" r:id="rId4"/>
    <p:sldId id="269" r:id="rId5"/>
    <p:sldId id="270" r:id="rId6"/>
    <p:sldId id="271" r:id="rId7"/>
    <p:sldId id="264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91C"/>
    <a:srgbClr val="00234A"/>
    <a:srgbClr val="006AAE"/>
    <a:srgbClr val="FF4D48"/>
    <a:srgbClr val="005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9"/>
    <p:restoredTop sz="94694"/>
  </p:normalViewPr>
  <p:slideViewPr>
    <p:cSldViewPr snapToGrid="0" snapToObjects="1">
      <p:cViewPr>
        <p:scale>
          <a:sx n="24" d="100"/>
          <a:sy n="24" d="100"/>
        </p:scale>
        <p:origin x="154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484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URP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0EC94F9-0322-3F46-BBDE-6760F94441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10" t="60309" r="995" b="1241"/>
          <a:stretch/>
        </p:blipFill>
        <p:spPr>
          <a:xfrm>
            <a:off x="-229315" y="-191386"/>
            <a:ext cx="24842629" cy="1390738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BDFEF7B-1C43-5E40-9EBB-11ECBFD156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101062" y="11903499"/>
            <a:ext cx="4959660" cy="78546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6256994-85C2-704B-81F2-3BE10B93E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8635" y="7719906"/>
            <a:ext cx="13394891" cy="1698746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A353533-2222-A34C-A689-2AA92378CD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18635" y="9439434"/>
            <a:ext cx="9342437" cy="16987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PURP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0EC94F9-0322-3F46-BBDE-6760F94441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10" t="60309" r="995" b="1241"/>
          <a:stretch/>
        </p:blipFill>
        <p:spPr>
          <a:xfrm>
            <a:off x="-229315" y="-191386"/>
            <a:ext cx="24842629" cy="1390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5721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ROSA">
    <p:bg>
      <p:bgPr>
        <a:gradFill flip="none" rotWithShape="1">
          <a:gsLst>
            <a:gs pos="0">
              <a:srgbClr val="006AAE"/>
            </a:gs>
            <a:gs pos="64000">
              <a:srgbClr val="002060">
                <a:lumMod val="50000"/>
              </a:srgb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D672C5B-F6F5-2045-B73F-E048B5F801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440651" y="660978"/>
            <a:ext cx="3333750" cy="128871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326AC35-D05C-D94F-8F47-5DF969DBF9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440651" y="12795249"/>
            <a:ext cx="3280556" cy="519545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5170AAB4-5C13-6D4E-95E4-C3C5AD888F98}"/>
              </a:ext>
            </a:extLst>
          </p:cNvPr>
          <p:cNvCxnSpPr/>
          <p:nvPr userDrawn="1"/>
        </p:nvCxnSpPr>
        <p:spPr>
          <a:xfrm flipH="1">
            <a:off x="0" y="2306782"/>
            <a:ext cx="24384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2C568096-CC9F-1941-A7AE-BE9490505F06}"/>
              </a:ext>
            </a:extLst>
          </p:cNvPr>
          <p:cNvCxnSpPr/>
          <p:nvPr userDrawn="1"/>
        </p:nvCxnSpPr>
        <p:spPr>
          <a:xfrm flipH="1">
            <a:off x="0" y="12510655"/>
            <a:ext cx="24384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006544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OSA">
    <p:bg>
      <p:bgPr>
        <a:gradFill flip="none" rotWithShape="1">
          <a:gsLst>
            <a:gs pos="0">
              <a:srgbClr val="006AAE"/>
            </a:gs>
            <a:gs pos="64000">
              <a:srgbClr val="002060">
                <a:lumMod val="50000"/>
              </a:srgb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D672C5B-F6F5-2045-B73F-E048B5F801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440651" y="660978"/>
            <a:ext cx="3333750" cy="128871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326AC35-D05C-D94F-8F47-5DF969DBF9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440651" y="12795249"/>
            <a:ext cx="3280556" cy="51954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8FB68E1-4DA9-5F46-888C-EAEF6CECA890}"/>
              </a:ext>
            </a:extLst>
          </p:cNvPr>
          <p:cNvSpPr/>
          <p:nvPr userDrawn="1"/>
        </p:nvSpPr>
        <p:spPr>
          <a:xfrm>
            <a:off x="-6927" y="2369127"/>
            <a:ext cx="24384000" cy="1007918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CC36A8F-5BF1-C941-A3DB-1C7AF0EC7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8635" y="555644"/>
            <a:ext cx="13394891" cy="1698746"/>
          </a:xfrm>
          <a:prstGeom prst="rect">
            <a:avLst/>
          </a:prstGeom>
        </p:spPr>
        <p:txBody>
          <a:bodyPr/>
          <a:lstStyle>
            <a:lvl1pPr algn="l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subtítulo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9A7DA01-2260-B64C-AAC8-8F088CB7FB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18635" y="3258257"/>
            <a:ext cx="9342437" cy="16987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err="1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944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4387453" y="31392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6" r:id="rId3"/>
    <p:sldLayoutId id="2147483654" r:id="rId4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08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0527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497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9417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386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8307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75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7197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64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77537B8-0364-2E48-B8C9-8A5947D61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8045" y="1419767"/>
            <a:ext cx="10020300" cy="3873500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6F7BF527-75B6-214B-B6A5-1273C2778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90201FC-F247-434D-8EFB-5CD3CC7F36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2CFBB1-F738-9542-ABC2-DEFC7786F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97553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2CFBB1-F738-9542-ABC2-DEFC7786F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68473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2CFBB1-F738-9542-ABC2-DEFC7786F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1327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2CFBB1-F738-9542-ABC2-DEFC7786F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12660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© 2020 BioMarin. All rights reserved."/>
          <p:cNvSpPr txBox="1"/>
          <p:nvPr/>
        </p:nvSpPr>
        <p:spPr>
          <a:xfrm>
            <a:off x="10412738" y="12786080"/>
            <a:ext cx="3574697" cy="42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800">
                <a:latin typeface="Neue Haas Grotesk Display Pro 3"/>
                <a:ea typeface="Neue Haas Grotesk Display Pro 3"/>
                <a:cs typeface="Neue Haas Grotesk Display Pro 3"/>
                <a:sym typeface="Neue Haas Grotesk Display Pro 3"/>
              </a:defRPr>
            </a:lvl1pPr>
          </a:lstStyle>
          <a:p>
            <a:r>
              <a:rPr dirty="0"/>
              <a:t>© 2020 </a:t>
            </a:r>
            <a:r>
              <a:rPr lang="pt-BR" dirty="0"/>
              <a:t>NEDVC</a:t>
            </a:r>
            <a:r>
              <a:rPr dirty="0"/>
              <a:t>. All rights reserved.</a:t>
            </a:r>
          </a:p>
        </p:txBody>
      </p:sp>
      <p:sp>
        <p:nvSpPr>
          <p:cNvPr id="128" name="OBRIGADO"/>
          <p:cNvSpPr txBox="1"/>
          <p:nvPr/>
        </p:nvSpPr>
        <p:spPr>
          <a:xfrm>
            <a:off x="7717296" y="5179214"/>
            <a:ext cx="8965580" cy="1990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12000" b="1">
                <a:latin typeface="DIN Next LT Pro Condensed"/>
                <a:ea typeface="DIN Next LT Pro Condensed"/>
                <a:cs typeface="DIN Next LT Pro Condensed"/>
                <a:sym typeface="DIN Next LT Pro Condensed"/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57E6136-53C2-E04D-AC93-19AACFCC7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765" y="11033704"/>
            <a:ext cx="4959660" cy="78546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9</Words>
  <Application>Microsoft Office PowerPoint</Application>
  <PresentationFormat>Custom</PresentationFormat>
  <Paragraphs>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Helvetica Light</vt:lpstr>
      <vt:lpstr>Helvetica Neue</vt:lpstr>
      <vt:lpstr>Neue Haas Grotesk Display Pro 3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Susana</dc:creator>
  <cp:lastModifiedBy>Susana</cp:lastModifiedBy>
  <cp:revision>21</cp:revision>
  <dcterms:modified xsi:type="dcterms:W3CDTF">2020-11-04T23:31:56Z</dcterms:modified>
</cp:coreProperties>
</file>