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241d0ed45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241d0ed45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383732" y="1060168"/>
            <a:ext cx="64488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383725" y="3190007"/>
            <a:ext cx="64488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819200" y="965406"/>
            <a:ext cx="7547400" cy="51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819200" y="1599452"/>
            <a:ext cx="7547400" cy="306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