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>
        <p:scale>
          <a:sx n="95" d="100"/>
          <a:sy n="95" d="100"/>
        </p:scale>
        <p:origin x="1164" y="-1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C3C5-B0DE-452A-82CA-CC30A881709A}" type="datetimeFigureOut">
              <a:rPr lang="pt-PT" smtClean="0"/>
              <a:t>01/05/2019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D5695-B8EB-46D1-B62C-F8A2BB01A90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88474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C3C5-B0DE-452A-82CA-CC30A881709A}" type="datetimeFigureOut">
              <a:rPr lang="pt-PT" smtClean="0"/>
              <a:t>01/05/2019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D5695-B8EB-46D1-B62C-F8A2BB01A90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2694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C3C5-B0DE-452A-82CA-CC30A881709A}" type="datetimeFigureOut">
              <a:rPr lang="pt-PT" smtClean="0"/>
              <a:t>01/05/2019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D5695-B8EB-46D1-B62C-F8A2BB01A90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913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C3C5-B0DE-452A-82CA-CC30A881709A}" type="datetimeFigureOut">
              <a:rPr lang="pt-PT" smtClean="0"/>
              <a:t>01/05/2019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D5695-B8EB-46D1-B62C-F8A2BB01A90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7313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C3C5-B0DE-452A-82CA-CC30A881709A}" type="datetimeFigureOut">
              <a:rPr lang="pt-PT" smtClean="0"/>
              <a:t>01/05/2019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D5695-B8EB-46D1-B62C-F8A2BB01A90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0531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C3C5-B0DE-452A-82CA-CC30A881709A}" type="datetimeFigureOut">
              <a:rPr lang="pt-PT" smtClean="0"/>
              <a:t>01/05/2019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D5695-B8EB-46D1-B62C-F8A2BB01A90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800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C3C5-B0DE-452A-82CA-CC30A881709A}" type="datetimeFigureOut">
              <a:rPr lang="pt-PT" smtClean="0"/>
              <a:t>01/05/2019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D5695-B8EB-46D1-B62C-F8A2BB01A90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7535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C3C5-B0DE-452A-82CA-CC30A881709A}" type="datetimeFigureOut">
              <a:rPr lang="pt-PT" smtClean="0"/>
              <a:t>01/05/2019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D5695-B8EB-46D1-B62C-F8A2BB01A90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1003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C3C5-B0DE-452A-82CA-CC30A881709A}" type="datetimeFigureOut">
              <a:rPr lang="pt-PT" smtClean="0"/>
              <a:t>01/05/2019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D5695-B8EB-46D1-B62C-F8A2BB01A90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7386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C3C5-B0DE-452A-82CA-CC30A881709A}" type="datetimeFigureOut">
              <a:rPr lang="pt-PT" smtClean="0"/>
              <a:t>01/05/2019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D5695-B8EB-46D1-B62C-F8A2BB01A90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3037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3C3C5-B0DE-452A-82CA-CC30A881709A}" type="datetimeFigureOut">
              <a:rPr lang="pt-PT" smtClean="0"/>
              <a:t>01/05/2019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D5695-B8EB-46D1-B62C-F8A2BB01A90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9874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3C3C5-B0DE-452A-82CA-CC30A881709A}" type="datetimeFigureOut">
              <a:rPr lang="pt-PT" smtClean="0"/>
              <a:t>01/05/2019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D5695-B8EB-46D1-B62C-F8A2BB01A906}" type="slidenum">
              <a:rPr lang="pt-PT" smtClean="0"/>
              <a:t>‹nº›</a:t>
            </a:fld>
            <a:endParaRPr lang="pt-PT"/>
          </a:p>
        </p:txBody>
      </p:sp>
      <p:pic>
        <p:nvPicPr>
          <p:cNvPr id="7" name="Imagem 6" descr="Uma imagem com texto&#10;&#10;Descrição gerada automaticamente">
            <a:extLst>
              <a:ext uri="{FF2B5EF4-FFF2-40B4-BE49-F238E27FC236}">
                <a16:creationId xmlns:a16="http://schemas.microsoft.com/office/drawing/2014/main" id="{5BD3CA15-1D0F-4B13-A834-2E2544D75E7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560" y="5079"/>
            <a:ext cx="1292440" cy="170116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6AAA7738-9E74-4EB9-8E4D-0F9AEFF6AC2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433"/>
            <a:ext cx="2678483" cy="82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834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73218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Ecrã Panorâmico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Nuno Ferreira</dc:creator>
  <cp:lastModifiedBy>NONNUS Neves</cp:lastModifiedBy>
  <cp:revision>3</cp:revision>
  <dcterms:created xsi:type="dcterms:W3CDTF">2019-04-10T11:07:06Z</dcterms:created>
  <dcterms:modified xsi:type="dcterms:W3CDTF">2019-05-01T09:24:01Z</dcterms:modified>
</cp:coreProperties>
</file>