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807"/>
  </p:normalViewPr>
  <p:slideViewPr>
    <p:cSldViewPr snapToGrid="0" snapToObjects="1">
      <p:cViewPr varScale="1">
        <p:scale>
          <a:sx n="165" d="100"/>
          <a:sy n="165" d="100"/>
        </p:scale>
        <p:origin x="66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1F4C9EC0-3E1A-0D4D-BD1A-E5543AFBC0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1142" y="841772"/>
            <a:ext cx="6084208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1142" y="2701528"/>
            <a:ext cx="6084208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31142" y="4391026"/>
            <a:ext cx="2057400" cy="273844"/>
          </a:xfrm>
        </p:spPr>
        <p:txBody>
          <a:bodyPr/>
          <a:lstStyle/>
          <a:p>
            <a:fld id="{37BBCE3F-A434-754D-9E4A-85AA5160565A}" type="datetimeFigureOut">
              <a:rPr lang="en-US" smtClean="0"/>
              <a:t>4/30/19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31142" y="4767263"/>
            <a:ext cx="3817258" cy="273844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DD21A-C577-B14B-A377-0F075703E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710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BCE3F-A434-754D-9E4A-85AA5160565A}" type="datetimeFigureOut">
              <a:rPr lang="en-US" smtClean="0"/>
              <a:t>4/30/19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DD21A-C577-B14B-A377-0F075703E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82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BCE3F-A434-754D-9E4A-85AA5160565A}" type="datetimeFigureOut">
              <a:rPr lang="en-US" smtClean="0"/>
              <a:t>4/30/19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DD21A-C577-B14B-A377-0F075703E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942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BCE3F-A434-754D-9E4A-85AA5160565A}" type="datetimeFigureOut">
              <a:rPr lang="en-US" smtClean="0"/>
              <a:t>4/30/19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DD21A-C577-B14B-A377-0F075703E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855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BCE3F-A434-754D-9E4A-85AA5160565A}" type="datetimeFigureOut">
              <a:rPr lang="en-US" smtClean="0"/>
              <a:t>4/30/19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DD21A-C577-B14B-A377-0F075703E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469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BCE3F-A434-754D-9E4A-85AA5160565A}" type="datetimeFigureOut">
              <a:rPr lang="en-US" smtClean="0"/>
              <a:t>4/30/19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DD21A-C577-B14B-A377-0F075703E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766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BCE3F-A434-754D-9E4A-85AA5160565A}" type="datetimeFigureOut">
              <a:rPr lang="en-US" smtClean="0"/>
              <a:t>4/30/19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DD21A-C577-B14B-A377-0F075703E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778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BCE3F-A434-754D-9E4A-85AA5160565A}" type="datetimeFigureOut">
              <a:rPr lang="en-US" smtClean="0"/>
              <a:t>4/30/19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DD21A-C577-B14B-A377-0F075703E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885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BCE3F-A434-754D-9E4A-85AA5160565A}" type="datetimeFigureOut">
              <a:rPr lang="en-US" smtClean="0"/>
              <a:t>4/30/19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DD21A-C577-B14B-A377-0F075703E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254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BCE3F-A434-754D-9E4A-85AA5160565A}" type="datetimeFigureOut">
              <a:rPr lang="en-US" smtClean="0"/>
              <a:t>4/30/19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DD21A-C577-B14B-A377-0F075703E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389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BCE3F-A434-754D-9E4A-85AA5160565A}" type="datetimeFigureOut">
              <a:rPr lang="en-US" smtClean="0"/>
              <a:t>4/30/19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DD21A-C577-B14B-A377-0F075703E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114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0D5A358-2335-BD46-A0DD-CCD65364A37D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747486"/>
            <a:ext cx="7886700" cy="5205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BCE3F-A434-754D-9E4A-85AA5160565A}" type="datetimeFigureOut">
              <a:rPr lang="en-US" smtClean="0"/>
              <a:t>4/30/19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FDD21A-C577-B14B-A377-0F075703E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337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A7AEE-A4BF-6246-8309-C654D5C5FB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4BAA55-F209-4642-A30E-93639E095B5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589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BBF25-5622-9E4E-96B9-CD197C88D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8C8457-43F4-D042-B3F2-9B44467D6E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4774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0</Words>
  <Application>Microsoft Macintosh PowerPoint</Application>
  <PresentationFormat>On-screen Show (16:9)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Eventos Admedic</dc:creator>
  <cp:lastModifiedBy>Eventos Admedic</cp:lastModifiedBy>
  <cp:revision>18</cp:revision>
  <dcterms:created xsi:type="dcterms:W3CDTF">2017-11-23T11:00:21Z</dcterms:created>
  <dcterms:modified xsi:type="dcterms:W3CDTF">2019-04-30T15:01:22Z</dcterms:modified>
</cp:coreProperties>
</file>