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93455" r:id="rId4"/>
  </p:sldMasterIdLst>
  <p:sldIdLst>
    <p:sldId id="260" r:id="rId5"/>
  </p:sldIdLst>
  <p:sldSz cx="5143500" cy="91440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432" y="-104"/>
      </p:cViewPr>
      <p:guideLst>
        <p:guide orient="horz" pos="2880"/>
        <p:guide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65FD-B56A-2D47-B5F3-C089BA95ACAF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40F36-5E35-DA48-A500-231A57193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0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8BC00-50BC-D240-A975-B016906B5B9E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538A-867A-F442-8A66-D2319AEA4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9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F2F44-0247-A84D-8C09-FA2AC5A20F0C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9281-3178-944F-A196-74144EA6E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1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8AC7-B158-A544-B5D5-63AF6854114A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D714-C4C3-354C-876A-DF333DBF2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6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5875868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8FAE-4C19-684D-BFAB-721305834CC5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D1836-A019-E341-9848-4E3A74C98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133602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4612" y="2133602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F9D1-DF7B-7B44-9CB8-32D6D0056A7D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14D5-1E22-2647-B477-DD2B9529E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3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8" y="2046818"/>
            <a:ext cx="227349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493F-02CA-8B41-A3E5-320A5D6183AE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625F-981F-8C47-8CE8-6B3AB9D6E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5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03025-D65D-0A44-9EF3-DEAEA048B18C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BBBA-1614-A14B-9187-BB9FC7564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3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61D8-FDED-E540-A357-13A353BBCEFD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39EB1-5706-E546-B7C4-994B92A23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8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364066"/>
            <a:ext cx="1692176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6" y="364069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6F4B0-5AC9-B24D-A682-6FC65A618D27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43CB8-FA69-1C41-B77C-4AFC4BCCB20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2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FA955-3AFB-CC4C-9197-B8435408CBF1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FEC8-8E5E-4444-A061-80BED8698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5" y="366713"/>
            <a:ext cx="4629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5" y="2133600"/>
            <a:ext cx="462915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663"/>
            <a:ext cx="12001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A66901-8231-2E4C-B226-7349D8CC5AD6}" type="datetimeFigureOut">
              <a:rPr lang="en-US"/>
              <a:pPr>
                <a:defRPr/>
              </a:pPr>
              <a:t>13/04/16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663"/>
            <a:ext cx="16287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663"/>
            <a:ext cx="12001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AC9E8B-1ABE-4D4F-A4A3-86A1BD5EE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8" r:id="rId8"/>
    <p:sldLayoutId id="2147493475" r:id="rId9"/>
    <p:sldLayoutId id="2147493476" r:id="rId10"/>
    <p:sldLayoutId id="2147493477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795121">
            <a:off x="-286682" y="4023678"/>
            <a:ext cx="5542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ÁREA ÚTIL </a:t>
            </a:r>
            <a:r>
              <a:rPr lang="en-US" sz="4000" dirty="0" smtClean="0"/>
              <a:t>DE TRABALHO</a:t>
            </a:r>
            <a:endParaRPr lang="en-US" sz="4000" dirty="0"/>
          </a:p>
        </p:txBody>
      </p:sp>
    </p:spTree>
  </p:cSld>
  <p:clrMapOvr>
    <a:masterClrMapping/>
  </p:clrMapOvr>
  <p:transition xmlns:p14="http://schemas.microsoft.com/office/powerpoint/2010/main" spd="slow" advClick="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443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ＭＳ Ｐゴシック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Flavio Cruz</cp:lastModifiedBy>
  <cp:revision>49</cp:revision>
  <dcterms:created xsi:type="dcterms:W3CDTF">2010-04-12T23:12:02Z</dcterms:created>
  <dcterms:modified xsi:type="dcterms:W3CDTF">2016-04-13T09:32:30Z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